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9"/>
  </p:notesMasterIdLst>
  <p:sldIdLst>
    <p:sldId id="265" r:id="rId2"/>
    <p:sldId id="266" r:id="rId3"/>
    <p:sldId id="280" r:id="rId4"/>
    <p:sldId id="256" r:id="rId5"/>
    <p:sldId id="293" r:id="rId6"/>
    <p:sldId id="275" r:id="rId7"/>
    <p:sldId id="277" r:id="rId8"/>
    <p:sldId id="286" r:id="rId9"/>
    <p:sldId id="272" r:id="rId10"/>
    <p:sldId id="288" r:id="rId11"/>
    <p:sldId id="273" r:id="rId12"/>
    <p:sldId id="291" r:id="rId13"/>
    <p:sldId id="292" r:id="rId14"/>
    <p:sldId id="29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575" autoAdjust="0"/>
  </p:normalViewPr>
  <p:slideViewPr>
    <p:cSldViewPr>
      <p:cViewPr varScale="1">
        <p:scale>
          <a:sx n="66" d="100"/>
          <a:sy n="66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47B9-A95C-485D-ACB7-DF9462B56130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094FC-45A9-4B59-84B2-FBC31D117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094FC-45A9-4B59-84B2-FBC31D117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1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0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1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457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9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290" cy="6099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6400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 ধান কাটার ছবি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639319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596"/>
            <a:ext cx="9144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6248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হাট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3984" cy="6109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6248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কুমোর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পাতিল  তৈরী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10"/>
            <a:ext cx="9160505" cy="6085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6172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মুরগীর খামার</a:t>
            </a:r>
          </a:p>
        </p:txBody>
      </p:sp>
    </p:spTree>
    <p:extLst>
      <p:ext uri="{BB962C8B-B14F-4D97-AF65-F5344CB8AC3E}">
        <p14:creationId xmlns:p14="http://schemas.microsoft.com/office/powerpoint/2010/main" val="1700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696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</a:rPr>
              <a:t>মুল্যায়ন</a:t>
            </a:r>
          </a:p>
          <a:p>
            <a:pPr algn="ctr"/>
            <a:endParaRPr lang="bn-BD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১।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 জীবন ধারা বলতে কি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</a:rPr>
              <a:t>২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।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গ্রামের অধিকাংশ মানুষের জীবিকার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অবলম্বন কি? </a:t>
            </a:r>
          </a:p>
          <a:p>
            <a:r>
              <a:rPr lang="bn-BD" sz="2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শহরে কি ধরনের কারখানা গডে উঠে?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8288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</a:rPr>
              <a:t>বাড়ি কাজ</a:t>
            </a:r>
          </a:p>
          <a:p>
            <a:pPr algn="ctr"/>
            <a:endParaRPr lang="bn-BD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2000" dirty="0" smtClean="0">
                <a:solidFill>
                  <a:schemeClr val="accent2">
                    <a:lumMod val="75000"/>
                  </a:schemeClr>
                </a:solidFill>
              </a:rPr>
              <a:t>“শহরের অর্থনীতি গ্রাম নির্ভর” বননা কর</a:t>
            </a:r>
            <a:r>
              <a:rPr lang="bn-BD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16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923871"/>
            <a:ext cx="4103914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মহসিন রেজা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কম্পিউটার)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নবগ্রাম সিদ্দ্দিকিয়া ফাজিল মাদ্রাসা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ফুলবাড়ী, দিনাজপুর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057400"/>
            <a:ext cx="381000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 ছয়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14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6868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960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তাতি কাপড় বুনছে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-451184"/>
            <a:ext cx="904875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56016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হাট 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4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23038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শিল্প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9" y="135316"/>
            <a:ext cx="8686799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029" y="6169983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শহরের গার্মেণ্টস কারখানা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33400"/>
            <a:ext cx="70866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অর্থনৈতিক জীবন ধারা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57644"/>
            <a:ext cx="8610600" cy="40395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 শিক্ষাথীরা----------</a:t>
            </a:r>
          </a:p>
          <a:p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বাংলাদেশের অর্থনৈতিক জীবন ধারা সম্পকে বলতে পারবে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বাংলাদেশের গ্রামীন ও শহরের অর্থনৈতিক জীবন ব্যবস্থা সম্পর্কে বলতে পারবে 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গ্রামীন অর্থনীতির গুরুত্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গ্রামীন ও শহরের অর্থনীতির গুরুত্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বিশ্লেষন করতে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2413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" y="72570"/>
            <a:ext cx="9074416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764" y="5867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 জাল দিয়ে মাছ ধরছে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</TotalTime>
  <Words>159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</dc:title>
  <dc:creator>Doel-1612i3</dc:creator>
  <cp:lastModifiedBy>Doel-1612i3</cp:lastModifiedBy>
  <cp:revision>130</cp:revision>
  <dcterms:created xsi:type="dcterms:W3CDTF">2006-08-16T00:00:00Z</dcterms:created>
  <dcterms:modified xsi:type="dcterms:W3CDTF">2013-06-18T03:35:35Z</dcterms:modified>
</cp:coreProperties>
</file>